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 Priya" userId="2f354c265801c87b" providerId="LiveId" clId="{5DE1C1CC-A87F-4C65-8F17-061AD3595B88}"/>
    <pc:docChg chg="undo custSel modSld">
      <pc:chgData name="Hari Priya" userId="2f354c265801c87b" providerId="LiveId" clId="{5DE1C1CC-A87F-4C65-8F17-061AD3595B88}" dt="2024-04-12T06:57:25.574" v="44" actId="20577"/>
      <pc:docMkLst>
        <pc:docMk/>
      </pc:docMkLst>
      <pc:sldChg chg="addSp delSp modSp mod">
        <pc:chgData name="Hari Priya" userId="2f354c265801c87b" providerId="LiveId" clId="{5DE1C1CC-A87F-4C65-8F17-061AD3595B88}" dt="2024-04-12T06:57:25.574" v="44" actId="20577"/>
        <pc:sldMkLst>
          <pc:docMk/>
          <pc:sldMk cId="0" sldId="292"/>
        </pc:sldMkLst>
        <pc:spChg chg="add del mod">
          <ac:chgData name="Hari Priya" userId="2f354c265801c87b" providerId="LiveId" clId="{5DE1C1CC-A87F-4C65-8F17-061AD3595B88}" dt="2024-04-12T06:57:25.574" v="44"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Hari </a:t>
            </a:r>
            <a:r>
              <a:rPr lang="en-US" sz="1100" dirty="0" err="1">
                <a:solidFill>
                  <a:schemeClr val="tx1"/>
                </a:solidFill>
              </a:rPr>
              <a:t>Priya.J</a:t>
            </a:r>
            <a:r>
              <a:rPr lang="en-US" sz="1100" b="0" i="0" u="none" strike="noStrike" cap="none" dirty="0">
                <a:solidFill>
                  <a:schemeClr val="tx1"/>
                </a:solidFill>
                <a:latin typeface="Arial"/>
                <a:ea typeface="Arial"/>
                <a:cs typeface="Arial"/>
                <a:sym typeface="Arial"/>
              </a:rPr>
              <a:t> </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au9602212430</a:t>
            </a:r>
            <a:r>
              <a:rPr lang="en-US" sz="1100">
                <a:solidFill>
                  <a:schemeClr val="tx1"/>
                </a:solidFill>
              </a:rPr>
              <a:t>2</a:t>
            </a:r>
            <a:r>
              <a:rPr lang="en-US" sz="1100" dirty="0">
                <a:solidFill>
                  <a:schemeClr val="tx1"/>
                </a:solidFill>
              </a:rPr>
              <a:t>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 </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br>
              <a:rPr lang="en-US" sz="2000" b="0" i="0" dirty="0">
                <a:solidFill>
                  <a:srgbClr val="ECECEC"/>
                </a:solidFill>
                <a:effectLst/>
                <a:highlight>
                  <a:srgbClr val="212121"/>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374151"/>
                </a:solidFill>
                <a:latin typeface="+mj-lt"/>
                <a:cs typeface="Times New Roman" panose="02020603050405020304" pitchFamily="18" charset="0"/>
              </a:rPr>
            </a:b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IN"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br>
              <a:rPr lang="en-US" sz="1200"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br>
              <a:rPr lang="en-US" b="0" i="0" dirty="0">
                <a:solidFill>
                  <a:srgbClr val="ECECEC"/>
                </a:solidFill>
                <a:effectLst/>
                <a:highlight>
                  <a:srgbClr val="212121"/>
                </a:highlight>
                <a:latin typeface="Söhne"/>
              </a:rPr>
            </a:b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173</TotalTime>
  <Words>1344</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Priya</cp:lastModifiedBy>
  <cp:revision>8</cp:revision>
  <dcterms:modified xsi:type="dcterms:W3CDTF">2024-04-12T06:57:25Z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